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</a:t>
            </a:r>
            <a:r>
              <a:rPr lang="fr-FR" sz="2800" dirty="0" smtClean="0">
                <a:latin typeface="Kristen ITC" pitchFamily="66" charset="0"/>
              </a:rPr>
              <a:t>composé and use the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191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happened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smtClean="0">
                <a:latin typeface="Kristen ITC" pitchFamily="66" charset="0"/>
              </a:rPr>
              <a:t>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257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Better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graded</a:t>
            </a:r>
            <a:r>
              <a:rPr lang="fr-FR" sz="2800" dirty="0" smtClean="0">
                <a:latin typeface="Kristen ITC" pitchFamily="66" charset="0"/>
              </a:rPr>
              <a:t> and how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can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improve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2011-11-15T11:33:51Z</dcterms:modified>
</cp:coreProperties>
</file>